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7" r:id="rId18"/>
    <p:sldId id="276" r:id="rId19"/>
    <p:sldId id="277" r:id="rId20"/>
    <p:sldId id="278" r:id="rId21"/>
    <p:sldId id="279" r:id="rId22"/>
    <p:sldId id="280" r:id="rId23"/>
    <p:sldId id="281" r:id="rId24"/>
    <p:sldId id="266" r:id="rId25"/>
    <p:sldId id="282" r:id="rId26"/>
    <p:sldId id="283" r:id="rId27"/>
    <p:sldId id="284" r:id="rId28"/>
    <p:sldId id="285" r:id="rId29"/>
    <p:sldId id="26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5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Physiology of Pain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Jayasree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</a:t>
            </a:r>
          </a:p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Physiology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5945" y="0"/>
            <a:ext cx="44780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1480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First Order Neurons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order neurons are the cells in posterior nerve root ganglia, which receive the impulses of pain sensation from pain receptors through their dendrites.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These impulses are transmitted to spinal cord through the axons of these neurons.</a:t>
            </a:r>
          </a:p>
        </p:txBody>
      </p:sp>
      <p:sp>
        <p:nvSpPr>
          <p:cNvPr id="4" name="Oval 3"/>
          <p:cNvSpPr/>
          <p:nvPr/>
        </p:nvSpPr>
        <p:spPr>
          <a:xfrm>
            <a:off x="4495800" y="5943600"/>
            <a:ext cx="1447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N R G Cells</a:t>
            </a:r>
            <a:endParaRPr lang="en-US" dirty="0"/>
          </a:p>
        </p:txBody>
      </p:sp>
      <p:sp>
        <p:nvSpPr>
          <p:cNvPr id="5" name="Lightning Bolt 4"/>
          <p:cNvSpPr/>
          <p:nvPr/>
        </p:nvSpPr>
        <p:spPr>
          <a:xfrm>
            <a:off x="762000" y="5257800"/>
            <a:ext cx="3505200" cy="1143000"/>
          </a:xfrm>
          <a:prstGeom prst="lightningBol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Pai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 receptors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638800"/>
            <a:ext cx="13569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Fast pain fibers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Fast pain sensation is carried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type afferent fibers which synapse with neurons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marginal nucleus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posterior gray horn.</a:t>
            </a:r>
          </a:p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Slow pain fibers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Slow pain sensation is carried by C type afferent fibers, which synapse with neurons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substantia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gelatinosa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Rolando in the posterior gray horn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Second Order Neurons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Neurons of marginal nucleus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substantia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gelatinosa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Rolando form the second order neurons.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Fibers from these neurons ascend in the form of the lateral spinothalamic tract.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038600"/>
            <a:ext cx="5334000" cy="281940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Fast pain fibers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Fibers of fast pain arise from neurons of marginal nucleus.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Immediately after taking origin, the fibers cross the midline via anterior gray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commissure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reach the lateral white column of the opposite side and ascend.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fibers form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neospinothalamic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fibers in lateral spinothalamic tract.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nerve fibers terminate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ventral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posterolateral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nucleus of thalamus.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of the fibers terminate in ascending reticular activating system of brainstem.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Slow pain fibers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Fibers of slow pain, which arise from neurons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substantia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gelatinosa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cross the midline and run along the fibers of fast pain as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paleospinothalamic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fibers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lateral spinothalamic tract.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fifth of these fibers terminate in ventral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posterolateral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nucleus of thalamus.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Remaining fibers terminate in any of the following areas:</a:t>
            </a: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Nuclei of reticular formation in brainstem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Tectum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midbrain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iii. Gray matter surrounding aqueduct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Sylvius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Third Order Neurons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Third order neurons of pain pathway are the neurons in:</a:t>
            </a: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Thalamic nucleus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Reticular formation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Tectum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iv. Gray matter around aqueduct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Sylvius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Axons from these neurons reach the sensory area of cerebral cortex.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fibers from reticular formation reach hypothalamus.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56757"/>
          <a:stretch>
            <a:fillRect/>
          </a:stretch>
        </p:blipFill>
        <p:spPr bwMode="auto">
          <a:xfrm>
            <a:off x="3276600" y="5638800"/>
            <a:ext cx="5334000" cy="121920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Center for Pain Sensation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Center for pain sensation is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postcentral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gyrus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parietal cortex.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Fibers reaching hypothalamus are concerned with arousal mechanism due to pain stimulus.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038600"/>
            <a:ext cx="5334000" cy="281940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58975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FROM FACE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Pain sensation from face is carried by trigeminal nerve.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FROM VISCERA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Pain sensation from thoracic and abdominal viscera is transmitted by sympathetic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thoracolumbar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nerves.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Pain from esophagus, trachea and pharynx is carried by vagus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glossopharyngeal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nerves.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FROM PELVIC REGION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Pain sensation from deeper structures of pelvic region is conveyed by sacral parasympathetic nerves.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is defined as an unpleasant and emotional experience associated with or without actual tissue damage.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sensation is described in many ways like sharp, pricking, electrical, dull ache, shooting, cutting, stabbing, etc.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Often it induces crying and fainting.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VISCERAL PAIN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from viscera is unpleasant. It is poorly localized.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CAUSES OF VISCERAL PAIN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Ischemia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Substances released during ischemic reactions such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bradykinin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enzymes stimulate the pain receptors of viscera.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Chemical Stimuli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substances like acidic gastric juice, leak from ruptured ulcers into peritoneal cavity and produce pain.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Spasm and Over distention of Hollow Organs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Spastic contraction of smooth muscles in gastrointestinal tract and other hollow organs of viscera cause pain by stimulating the free nerve endings.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distention of hollow organs also causes pain.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REFERRED PAIN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Referred pain is the pain that is perceived at a site adjacent to or away from the site of origin.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Deep pain and some visceral pain are referred to other areas.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But, superficial pain is not referred.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EXAMPLES OF REFERRED PAIN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Cardiac pain is felt at inner part of left arm and left Shoulder.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Pain in ovary is referred to umbilicus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from testis is felt in abdomen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Pain in diaphragm is referred to shoulder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in gallbladder is referred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epigastric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region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Renal pain is referred to loin.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Dermatomal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Rule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dermatomal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rule, pain is referred to a structure, which is developed from the same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dermatome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which the pain producing structure is developed.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dermatome includes all the structures or parts of the body, which are innervated by afferent nerve fibers of one dorsal root.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example, the heart and inner aspect of left arm originate from the same dermatome.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So, the pain in heart is referred to left arm.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NEUROTRANSMITTERS INVOLVED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PAIN SENSATION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Glutamate and substance P are the neurotransmitters secreted by pain nerve endings.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afferent fibers, which transmit impulses of fast pain secrete glutamate.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 type fibers, which transmit impulses of slow pain secrete substance 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ANALGESIA SYSTEM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Analgesia system means the pain control system.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Body has its own analgesia system in brain, which provides a short term relief from pain.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is also called endogenous analgesic system.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Analgesia system has got its own pathway through which it blocks the synaptic transmission of pain sensation in spinal cord and thus attenuates the experience of pain.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fact analgesic drugs such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opioids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act through this system and provide a controlled pain relief.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ANALGESIC PATHWAY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Analgesic pathway that interferes with pain transmission is often considered as descending pain pathway, the ascending pain pathway being the afferent fibers that transmit pain sensation to the brain.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153400" cy="6324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is produced by real or potential injury to the body.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Often it is expressed in terms of injury.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Role of Analgesic Pathway in Inhibiting</a:t>
            </a:r>
            <a:b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Pain Transmission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Fibers of analgesic pathway arise from frontal lobe of cerebral cortex and hypothalamus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These fibers terminate in the gray matter surrounding the third ventricle and aqueduct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Sylvius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periaqueductal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gray matter)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3. Fibers from here descend down to brainstem and terminate on: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Nucleus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raphe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magnus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situated in reticular formation of lower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upper medulla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Nucleus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reticularis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paragigantocellularis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situated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medulla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Fibers from these reticular nuclei descend through lateral white column of spinal cord and reach the synapses of the neurons in afferent pain pathway situated in anterior gray horn.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Synapses of the afferent pain pathway are between: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type afferent fibers and neurons of marginal nucleus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ii. C type afferent fibers and neurons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substantia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gelatinosa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Rolando.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At synaptic level, analgesic fibers release neurotransmitters and inhibit the pain transmission before being relayed to brain.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Neurotransmitters of Analgesic Pathway</a:t>
            </a:r>
            <a:b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Neurotransmitters released by the fibers of analgesic pathway are serotonin and opiate receptor substances namely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enkephalin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dynorphin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endorphin.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GATE CONTROL THEORY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Psychologist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Ronald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Melzack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the anatomist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Patrick Wall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proposed the gate control theory for pain in 1965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explain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pain suppression.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According to them, the pain stimuli transmitted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afferent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pain fibers are blocked by gate mechanism located at the posterior gray horn of spinal cord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gate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opened, pain is felt. If the gate is closed, pain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suppressed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Pain may be acute or chronic.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Acute pain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sharp pain of short duration with easily identified cause.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Often it is localized in a small area before spreading to neighboring areas.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Usually it is treated by medications.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Chronic pain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intermittent or constant pain with different intensities.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lasts for longer periods.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BENEFITS OF PAIN SENSATION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is an important sensory symptom.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Pain gives warning signal about the existence of a problem or threat. It also creates awareness of injury.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Pain prevents further damage by causing reflex withdrawal of the body from the source of injury.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Pain forces the person to rest or to minimize the activities thus enabling rapid healing of injured part.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urges the person to take required treatment to prevent major damage.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COMPONENTS OF PAIN SENSATION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sensation has two components: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Fast pain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Slow pain.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Fast pain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first sensation whenever a pain stimulus is applied.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is experienced as a bright, sharp and localized pain sensation.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Fast pain is followed by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slow pain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is experienced as a dull, diffused and unpleasant pain.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Receptors for both the components of pain are same, i.e. the free nerve endings.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But, afferent nerve fibers are different.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Fast pain sensation is carried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fibers and slow pain sensation is carried by C type of nerve fibers.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PATHWAYS OF PAIN SENSATION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sensation from various parts of body is carried to brain by different pathways which are: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1. Pathway from skin and deeper structures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2. Pathway from face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3. Pathway from viscera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4. Pathway from pelvic region.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FROM SKIN AND DEEPER STRUCTURES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Receptors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Receptors of pain sensation are the free nerve endings, which are distributed throughout the body.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1563</Words>
  <Application>Microsoft Office PowerPoint</Application>
  <PresentationFormat>On-screen Show (4:3)</PresentationFormat>
  <Paragraphs>139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Physiology of Pain</vt:lpstr>
      <vt:lpstr>Slide 2</vt:lpstr>
      <vt:lpstr>Slide 3</vt:lpstr>
      <vt:lpstr>Slide 4</vt:lpstr>
      <vt:lpstr>BENEFITS OF PAIN SENSATION</vt:lpstr>
      <vt:lpstr>COMPONENTS OF PAIN SENSATION</vt:lpstr>
      <vt:lpstr>Slide 7</vt:lpstr>
      <vt:lpstr>PATHWAYS OF PAIN SENSATION</vt:lpstr>
      <vt:lpstr>FROM SKIN AND DEEPER STRUCTURES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VISCERAL PAIN</vt:lpstr>
      <vt:lpstr>REFERRED PAIN</vt:lpstr>
      <vt:lpstr>Slide 22</vt:lpstr>
      <vt:lpstr>Slide 23</vt:lpstr>
      <vt:lpstr>Slide 24</vt:lpstr>
      <vt:lpstr> NEUROTRANSMITTERS INVOLVED IN PAIN SENSATION </vt:lpstr>
      <vt:lpstr>ANALGESIA SYSTEM</vt:lpstr>
      <vt:lpstr>Slide 27</vt:lpstr>
      <vt:lpstr>ANALGESIC PATHWAY</vt:lpstr>
      <vt:lpstr>Slide 29</vt:lpstr>
      <vt:lpstr>Role of Analgesic Pathway in Inhibiting Pain Transmission</vt:lpstr>
      <vt:lpstr>Slide 31</vt:lpstr>
      <vt:lpstr>Slide 32</vt:lpstr>
      <vt:lpstr>Slide 33</vt:lpstr>
      <vt:lpstr> Neurotransmitters of Analgesic Pathway </vt:lpstr>
      <vt:lpstr>GATE CONTROL THEORY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Pain</dc:title>
  <dc:creator/>
  <cp:lastModifiedBy>Windows</cp:lastModifiedBy>
  <cp:revision>72</cp:revision>
  <dcterms:created xsi:type="dcterms:W3CDTF">2006-08-16T00:00:00Z</dcterms:created>
  <dcterms:modified xsi:type="dcterms:W3CDTF">2022-11-28T04:46:47Z</dcterms:modified>
</cp:coreProperties>
</file>